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sldIdLst>
    <p:sldId id="256" r:id="rId5"/>
    <p:sldId id="259" r:id="rId6"/>
    <p:sldId id="257" r:id="rId7"/>
    <p:sldId id="258" r:id="rId8"/>
    <p:sldId id="260" r:id="rId9"/>
    <p:sldId id="261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7EEF8D-E3C5-47AC-9E72-F59CD1D02DDC}" v="7" dt="2026-02-18T19:30:49.2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768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075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100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8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075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641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2/18/2026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363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425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905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51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698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2759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A5D67320-FCFD-4931-AAF7-C6C853329C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E52E70-7E08-E416-2832-0B21DB3E44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3400" y="908651"/>
            <a:ext cx="3620882" cy="3640345"/>
          </a:xfrm>
        </p:spPr>
        <p:txBody>
          <a:bodyPr anchor="t">
            <a:normAutofit/>
          </a:bodyPr>
          <a:lstStyle/>
          <a:p>
            <a:r>
              <a:rPr lang="en-CA" sz="3700" b="1"/>
              <a:t>Network Segmentation and Containment</a:t>
            </a:r>
            <a:endParaRPr lang="en-CA" sz="37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028CC5-3290-EA39-A067-99720F8A5A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3400" y="4945712"/>
            <a:ext cx="3380437" cy="850392"/>
          </a:xfrm>
        </p:spPr>
        <p:txBody>
          <a:bodyPr anchor="b">
            <a:normAutofit/>
          </a:bodyPr>
          <a:lstStyle/>
          <a:p>
            <a:r>
              <a:rPr lang="en-US" sz="1800" dirty="0"/>
              <a:t>Nathan Boudreau</a:t>
            </a:r>
            <a:endParaRPr lang="en-CA" sz="18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8C62C4F7-F085-D2E5-DDAA-FA05145C3A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855" r="2" b="2"/>
          <a:stretch>
            <a:fillRect/>
          </a:stretch>
        </p:blipFill>
        <p:spPr>
          <a:xfrm>
            <a:off x="4876158" y="10"/>
            <a:ext cx="7315841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337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2EB0F-B0D7-8E93-E8AF-0C97993DD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8D1D8-89F1-A231-5265-CCAD173D1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does this simulate a quarantine VLAN?</a:t>
            </a:r>
          </a:p>
          <a:p>
            <a:pPr lvl="1"/>
            <a:r>
              <a:rPr lang="en-US" dirty="0"/>
              <a:t>By quickly separating the VLAN so tech can work on issues </a:t>
            </a:r>
          </a:p>
          <a:p>
            <a:r>
              <a:rPr lang="en-US" dirty="0"/>
              <a:t>Why should infected systems remain powered on during an incident?</a:t>
            </a:r>
          </a:p>
          <a:p>
            <a:pPr lvl="1"/>
            <a:r>
              <a:rPr lang="en-US" dirty="0"/>
              <a:t>Because a lot can be stored in RAM and when turned off it will get deleted</a:t>
            </a:r>
          </a:p>
          <a:p>
            <a:r>
              <a:rPr lang="en-US" dirty="0"/>
              <a:t>How does containment reduce ransomware spread?</a:t>
            </a:r>
          </a:p>
          <a:p>
            <a:pPr lvl="1"/>
            <a:r>
              <a:rPr lang="en-US" dirty="0"/>
              <a:t>By blocking everything in and out of the pc allows for containment, nothing gets in or out </a:t>
            </a:r>
          </a:p>
          <a:p>
            <a:r>
              <a:rPr lang="en-US" dirty="0"/>
              <a:t>Why is segmentation critical for incident response?</a:t>
            </a:r>
          </a:p>
          <a:p>
            <a:pPr lvl="1"/>
            <a:r>
              <a:rPr lang="en-US" dirty="0"/>
              <a:t>So, you can understand how the incident happened and stop it on other pcs of needed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60531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0C50A-C0AA-AA1D-7A3C-77CA9FDBB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Both can communicate</a:t>
            </a:r>
            <a:endParaRPr lang="en-CA" dirty="0"/>
          </a:p>
        </p:txBody>
      </p:sp>
      <p:pic>
        <p:nvPicPr>
          <p:cNvPr id="5" name="Content Placeholder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CBECF869-64C0-5F65-C6FD-BB2A08AFFB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0088" y="2724618"/>
            <a:ext cx="10691812" cy="273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356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EE14DB-B014-3082-1F0F-BABAC3A6C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6186" y="909637"/>
            <a:ext cx="4800600" cy="130759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Part 2</a:t>
            </a:r>
          </a:p>
        </p:txBody>
      </p:sp>
      <p:pic>
        <p:nvPicPr>
          <p:cNvPr id="5" name="Content Placeholder 4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17CB423F-C9FB-E184-4FE6-06CB0EC926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60" r="19461" b="3"/>
          <a:stretch>
            <a:fillRect/>
          </a:stretch>
        </p:blipFill>
        <p:spPr>
          <a:xfrm>
            <a:off x="20" y="10"/>
            <a:ext cx="6044164" cy="6857990"/>
          </a:xfrm>
          <a:prstGeom prst="rect">
            <a:avLst/>
          </a:prstGeom>
        </p:spPr>
      </p:pic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511FC409-B3C2-4F68-865C-C5333D6F27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81300" y="723900"/>
            <a:ext cx="4610075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D277D14F-86D4-96B3-396E-C752C8B89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6186" y="2221992"/>
            <a:ext cx="4800600" cy="3739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After enabling the firewall, you can no longer ping the pc because it blocks all forms of communication to the pc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This simulates the firewall in-between systems by blocking pings from another system. 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810270D-76A7-44B3-9746-7EDF57886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81300" y="6142781"/>
            <a:ext cx="46100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0633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932A0-E0F9-1D77-2E27-BEFDFE844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3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CC433-5AC5-AB6E-28EE-BD1A1EC3B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Added rule to allow the windows VM to ssh on any port 22</a:t>
            </a:r>
            <a:endParaRPr lang="en-CA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813CA66-D00C-7BB3-9945-E657D83ADC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975" y="2846914"/>
            <a:ext cx="8279921" cy="83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984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428057-72E3-54A5-3F57-0E10DC5C5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10780776" cy="1180210"/>
          </a:xfrm>
        </p:spPr>
        <p:txBody>
          <a:bodyPr>
            <a:normAutofit/>
          </a:bodyPr>
          <a:lstStyle/>
          <a:p>
            <a:r>
              <a:rPr lang="en-US"/>
              <a:t>Step 2</a:t>
            </a:r>
            <a:endParaRPr lang="en-CA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E495065-8864-87FB-2BCC-254769963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4672" y="722376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computer screen shot of a black screen&#10;&#10;AI-generated content may be incorrect.">
            <a:extLst>
              <a:ext uri="{FF2B5EF4-FFF2-40B4-BE49-F238E27FC236}">
                <a16:creationId xmlns:a16="http://schemas.microsoft.com/office/drawing/2014/main" id="{AA084880-A135-BAD5-C9D7-F6D1E23216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098" y="3382797"/>
            <a:ext cx="5549902" cy="278025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7FAF6-3EC9-C94E-63DD-ADD2CE67E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4960" y="2346960"/>
            <a:ext cx="4819903" cy="3775456"/>
          </a:xfrm>
        </p:spPr>
        <p:txBody>
          <a:bodyPr>
            <a:normAutofit/>
          </a:bodyPr>
          <a:lstStyle/>
          <a:p>
            <a:r>
              <a:rPr lang="en-US"/>
              <a:t>Ping from windows pc still wont work because of previous UFW rules in place on the firewall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36412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D45C68-77A7-9D47-A78A-80B0449C6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10780776" cy="1180210"/>
          </a:xfrm>
        </p:spPr>
        <p:txBody>
          <a:bodyPr>
            <a:normAutofit/>
          </a:bodyPr>
          <a:lstStyle/>
          <a:p>
            <a:r>
              <a:rPr lang="en-US" dirty="0"/>
              <a:t>Step 2 - Connect via ssh </a:t>
            </a:r>
            <a:endParaRPr lang="en-CA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E495065-8864-87FB-2BCC-254769963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4672" y="722376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computer screen shot of a computer&#10;&#10;AI-generated content may be incorrect.">
            <a:extLst>
              <a:ext uri="{FF2B5EF4-FFF2-40B4-BE49-F238E27FC236}">
                <a16:creationId xmlns:a16="http://schemas.microsoft.com/office/drawing/2014/main" id="{C74A0B76-37DA-FDFD-8674-910BBBE0F3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098" y="2463119"/>
            <a:ext cx="5549902" cy="369993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645717-B3E7-FFA3-D73F-B39495026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4960" y="2346960"/>
            <a:ext cx="4819903" cy="3775456"/>
          </a:xfrm>
        </p:spPr>
        <p:txBody>
          <a:bodyPr>
            <a:normAutofit/>
          </a:bodyPr>
          <a:lstStyle/>
          <a:p>
            <a:r>
              <a:rPr lang="en-US" dirty="0"/>
              <a:t>Ssh still works because you allowed it to connect </a:t>
            </a:r>
          </a:p>
        </p:txBody>
      </p:sp>
    </p:spTree>
    <p:extLst>
      <p:ext uri="{BB962C8B-B14F-4D97-AF65-F5344CB8AC3E}">
        <p14:creationId xmlns:p14="http://schemas.microsoft.com/office/powerpoint/2010/main" val="1456360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9D64F-5651-84D6-A0A3-AE86CBB8A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114E9-0CCA-A50E-0B3A-0BE81892A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Why should only required services be allowed between network segments?</a:t>
            </a:r>
          </a:p>
          <a:p>
            <a:pPr lvl="1"/>
            <a:r>
              <a:rPr lang="en-CA" dirty="0"/>
              <a:t>Because it reduces the attack surface and allows tech support/IT to fix things</a:t>
            </a:r>
            <a:endParaRPr lang="en-US" dirty="0"/>
          </a:p>
          <a:p>
            <a:r>
              <a:rPr lang="en-US" dirty="0"/>
              <a:t>2. How does this reduce risk during an incident?</a:t>
            </a:r>
          </a:p>
          <a:p>
            <a:pPr lvl="1"/>
            <a:r>
              <a:rPr lang="en-CA" dirty="0"/>
              <a:t>You block the things you don’t want and allow the things you do. I.E allows tech via ssh, blocks pings for Nmap or whatnot </a:t>
            </a:r>
          </a:p>
          <a:p>
            <a:pPr lvl="1"/>
            <a:endParaRPr lang="en-CA" dirty="0"/>
          </a:p>
          <a:p>
            <a:pPr lvl="1"/>
            <a:endParaRPr lang="en-CA" dirty="0"/>
          </a:p>
          <a:p>
            <a:pPr lvl="1"/>
            <a:endParaRPr lang="en-CA" dirty="0"/>
          </a:p>
          <a:p>
            <a:pPr lvl="1"/>
            <a:endParaRPr lang="en-CA" dirty="0"/>
          </a:p>
          <a:p>
            <a:pPr lvl="1"/>
            <a:endParaRPr lang="en-CA" dirty="0"/>
          </a:p>
          <a:p>
            <a:pPr lvl="1"/>
            <a:endParaRPr lang="en-CA" dirty="0"/>
          </a:p>
          <a:p>
            <a:pPr lvl="1"/>
            <a:endParaRPr lang="en-CA" dirty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42364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8A02F-5731-4B0A-D01C-6A5B848F6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4 step 1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D9B1B-093C-2F25-2D9B-0D7E5FCEF5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Deny all </a:t>
            </a:r>
            <a:endParaRPr lang="en-C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F5748C-140E-4206-AFAB-6B22485D25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597" y="2875788"/>
            <a:ext cx="10854806" cy="1307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29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BAAFA-8619-FE0D-30B6-1ED5B1687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3D2CC-47AF-4AB9-ADEA-CD33B4C77D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 connectivity from windows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It will no longer connect after a reload of the firewall</a:t>
            </a:r>
            <a:endParaRPr lang="en-C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FFCD78-BB13-D73C-8935-701736B873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682" y="2847792"/>
            <a:ext cx="9941169" cy="829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58184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9CC69EF61D8D4F98CC7735E5341D4D" ma:contentTypeVersion="11" ma:contentTypeDescription="Create a new document." ma:contentTypeScope="" ma:versionID="1f35bd95d54d4ca6ad1dd0012b25b9b3">
  <xsd:schema xmlns:xsd="http://www.w3.org/2001/XMLSchema" xmlns:xs="http://www.w3.org/2001/XMLSchema" xmlns:p="http://schemas.microsoft.com/office/2006/metadata/properties" xmlns:ns3="c6ab5424-6011-4e23-bd34-2a8118be31c7" targetNamespace="http://schemas.microsoft.com/office/2006/metadata/properties" ma:root="true" ma:fieldsID="e9019e2f0d3adc512e8002030041e861" ns3:_="">
    <xsd:import namespace="c6ab5424-6011-4e23-bd34-2a8118be31c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DateTaken" minOccurs="0"/>
                <xsd:element ref="ns3:_activity" minOccurs="0"/>
                <xsd:element ref="ns3:MediaServiceSearchPropertie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ab5424-6011-4e23-bd34-2a8118be31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6ab5424-6011-4e23-bd34-2a8118be31c7" xsi:nil="true"/>
  </documentManagement>
</p:properties>
</file>

<file path=customXml/itemProps1.xml><?xml version="1.0" encoding="utf-8"?>
<ds:datastoreItem xmlns:ds="http://schemas.openxmlformats.org/officeDocument/2006/customXml" ds:itemID="{0317086B-A5F6-4FBE-8EE5-E968A6A093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6ab5424-6011-4e23-bd34-2a8118be31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67B90BB-CE86-4961-9F5F-BEB3B29C921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B26E8B3-F34C-412B-BA87-DB4AC01F6F5D}">
  <ds:schemaRefs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www.w3.org/XML/1998/namespace"/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c6ab5424-6011-4e23-bd34-2a8118be31c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283</Words>
  <Application>Microsoft Office PowerPoint</Application>
  <PresentationFormat>Widescreen</PresentationFormat>
  <Paragraphs>41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Calisto MT</vt:lpstr>
      <vt:lpstr>Univers Condensed</vt:lpstr>
      <vt:lpstr>ChronicleVTI</vt:lpstr>
      <vt:lpstr>Network Segmentation and Containment</vt:lpstr>
      <vt:lpstr>Both can communicate</vt:lpstr>
      <vt:lpstr>Part 2</vt:lpstr>
      <vt:lpstr>Part 3</vt:lpstr>
      <vt:lpstr>Step 2</vt:lpstr>
      <vt:lpstr>Step 2 - Connect via ssh </vt:lpstr>
      <vt:lpstr>Questions</vt:lpstr>
      <vt:lpstr>Part 4 step 1</vt:lpstr>
      <vt:lpstr>Step 2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Boudreau,Nathan</dc:creator>
  <cp:lastModifiedBy>Boudreau,Nathan</cp:lastModifiedBy>
  <cp:revision>2</cp:revision>
  <dcterms:created xsi:type="dcterms:W3CDTF">2026-02-18T17:23:33Z</dcterms:created>
  <dcterms:modified xsi:type="dcterms:W3CDTF">2026-02-18T19:33:16Z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0x010100A69CC69EF61D8D4F98CC7735E5341D4D</vt:lpwstr>
  </property>
</Properties>
</file>